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828A3-9704-C144-C6FA-E2F22083E2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A77E3-2BEC-C08C-0366-AE7D71173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DF348-83AE-ACDA-864A-51A5D2E06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398E7-30D4-AD4A-C925-30E94411D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7621D-715A-E354-3458-8D314333B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799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182CA-C57F-2A28-08C9-7B0DEC38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E35595-BB4A-FA04-EE50-28EACF943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84433-D33B-BDEB-4194-7342E6EAA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8F2957-8025-ED0F-C0DC-6CE964216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58201-8CD1-597E-B9B2-2C8171EC2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49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A2B36D-16CE-39C0-54E5-A449CAB176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5CA2B0-4037-708B-6A07-E4C06A9DC5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964F-55DB-F6F0-909C-ED1DA54BD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8EF832-FCC9-050A-E887-A3FC37126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D7C5A-A526-10B0-B897-A15C6A3CA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674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3FD77-BC10-B13E-8131-7520B4264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7322B-1362-B257-7623-D69AE7BDF1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1851F-EB56-8B5A-64E3-917459301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F85FD-5117-56E7-CDAF-7A4D9F68B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C4763-F20B-E310-B04E-B177680D5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75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8EB9E-95FE-0DE7-C146-30EE2A3C3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72684A-B484-3421-373D-79F0D039E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77702-8E80-236C-6C57-4087729D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56F7-F0E3-1774-270F-B50DF6067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4CCA75-BF46-C14D-172F-19E1366FB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53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8AD4E-C55F-8428-8BD3-BA572386E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70349-5F3D-C7E5-2831-FBA601384B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847A25-B468-B7A0-35F2-4733F95F6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0BE84A-EDD3-C49A-452A-BB6F95C01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CCBFA-F893-677A-5789-4F33BA265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DFBAB8-3966-657C-D738-9CBA9CE75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62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A256C-1A12-88DD-B7B8-8C1776F44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F0468D-4683-C2B6-0C0B-A07F5565B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4D0FB4-3F6B-894E-6970-71F80CA24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0FFDF7-828A-3F47-4C4B-689E781497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801495-E65E-3ED4-FF3D-6829511097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D72497-0387-745E-EFF2-4DAA98E0A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C173B1-B1A8-A70C-CED4-46B9A0E03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9FD12F-9CA1-0FC5-B3F4-A3F3DB32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21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DE9E5-F3D7-A686-4DAF-4FEAE1C10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1DD5B7-EBBD-BFBB-1AFE-CEF7B8691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F966C0-8279-17C7-F5EC-4128B7A29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3789D-14D6-EDA4-73A6-95D7CA43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375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D9A3F1-3F79-2C84-4F9A-75560955D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F952CE-DB49-DF97-0834-7E37C4D87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B387B-D0E8-DE1A-CF2A-E29E0517C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09480-45C4-420E-62E1-EA1ABF3CB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F1D9D-E712-0498-C60C-46F2832679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0D5A58-2877-48B8-C23A-5E2250DB6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E92728-BE12-54F8-531F-A042E3FB6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6153C-F60E-17CF-13BD-FFE20D3E3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F631E-07D7-2630-EA61-A5699C0E6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892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05ED8-A811-AE6D-8293-817E0FC5E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280B9-AC90-1BF9-8F89-4CBEF62828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072578-840E-FDDB-F09B-E4AA66797A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33BE2-77D8-4A26-BD02-2FA941976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473829-5DDF-C8E9-965E-5DBDDF19A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EEBD4F-77F6-936F-2A5F-59CE0032D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17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5F9B36-3E12-BA18-E981-628D2D141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87E37-4EC4-B619-0AE0-4DB738D69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DEDA3-8B81-F015-A5EB-A1013881F6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54A070-EF2C-4496-9751-F399689AE77E}" type="datetimeFigureOut">
              <a:rPr lang="en-US" smtClean="0"/>
              <a:t>1/1/2024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466B9-E4DC-DB44-19D4-A6F0CE554E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062E-7994-2D50-732C-1F2E2E8991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8E3D3-2017-4261-8A2F-503FA6A20D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94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F40BEA7-28C4-C1EA-423B-6508C6703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97" y="101727"/>
            <a:ext cx="8901726" cy="66762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AEBC94-4589-2FE9-8360-0C1700EEB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037753" y="1158171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181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121248-9520-3080-B76A-1944C6DE6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054" y="552200"/>
            <a:ext cx="10287892" cy="57535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DAB86B9-EDA3-6ACD-E49B-0E11E675CE08}"/>
              </a:ext>
            </a:extLst>
          </p:cNvPr>
          <p:cNvSpPr/>
          <p:nvPr/>
        </p:nvSpPr>
        <p:spPr>
          <a:xfrm>
            <a:off x="8256233" y="3151573"/>
            <a:ext cx="1438183" cy="923277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31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Brooks</dc:creator>
  <cp:lastModifiedBy>Richard Brooks</cp:lastModifiedBy>
  <cp:revision>1</cp:revision>
  <dcterms:created xsi:type="dcterms:W3CDTF">2024-01-01T13:53:57Z</dcterms:created>
  <dcterms:modified xsi:type="dcterms:W3CDTF">2024-01-01T13:54:12Z</dcterms:modified>
</cp:coreProperties>
</file>

<file path=docProps/thumbnail.jpeg>
</file>